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95" r:id="rId3"/>
    <p:sldId id="258" r:id="rId4"/>
    <p:sldId id="303" r:id="rId5"/>
    <p:sldId id="288" r:id="rId6"/>
    <p:sldId id="299" r:id="rId7"/>
    <p:sldId id="296" r:id="rId8"/>
    <p:sldId id="290" r:id="rId9"/>
    <p:sldId id="300" r:id="rId10"/>
    <p:sldId id="301" r:id="rId11"/>
    <p:sldId id="297" r:id="rId12"/>
    <p:sldId id="334" r:id="rId13"/>
    <p:sldId id="305" r:id="rId14"/>
    <p:sldId id="319" r:id="rId15"/>
    <p:sldId id="320" r:id="rId16"/>
    <p:sldId id="306" r:id="rId17"/>
    <p:sldId id="308" r:id="rId18"/>
    <p:sldId id="307" r:id="rId19"/>
    <p:sldId id="310" r:id="rId20"/>
    <p:sldId id="311" r:id="rId21"/>
    <p:sldId id="324" r:id="rId22"/>
    <p:sldId id="325" r:id="rId23"/>
    <p:sldId id="326" r:id="rId24"/>
    <p:sldId id="327" r:id="rId25"/>
    <p:sldId id="312" r:id="rId26"/>
    <p:sldId id="313" r:id="rId27"/>
    <p:sldId id="328" r:id="rId28"/>
    <p:sldId id="314" r:id="rId29"/>
    <p:sldId id="315" r:id="rId30"/>
    <p:sldId id="316" r:id="rId31"/>
    <p:sldId id="317" r:id="rId32"/>
    <p:sldId id="329" r:id="rId33"/>
    <p:sldId id="330" r:id="rId34"/>
    <p:sldId id="331" r:id="rId35"/>
    <p:sldId id="332" r:id="rId36"/>
    <p:sldId id="333" r:id="rId37"/>
    <p:sldId id="318" r:id="rId38"/>
    <p:sldId id="321" r:id="rId39"/>
    <p:sldId id="322" r:id="rId40"/>
    <p:sldId id="323" r:id="rId41"/>
    <p:sldId id="282" r:id="rId42"/>
    <p:sldId id="298" r:id="rId43"/>
    <p:sldId id="283" r:id="rId44"/>
    <p:sldId id="266" r:id="rId45"/>
    <p:sldId id="261" r:id="rId4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D5B2"/>
    <a:srgbClr val="6BC0FF"/>
    <a:srgbClr val="4785B8"/>
    <a:srgbClr val="396E9A"/>
    <a:srgbClr val="174366"/>
    <a:srgbClr val="000000"/>
    <a:srgbClr val="4B5C75"/>
    <a:srgbClr val="0F518E"/>
    <a:srgbClr val="56C6F2"/>
    <a:srgbClr val="F2EAE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32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17.jpe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eg>
</file>

<file path=ppt/media/image30.jpg>
</file>

<file path=ppt/media/image31.jpg>
</file>

<file path=ppt/media/image32.jpeg>
</file>

<file path=ppt/media/image33.jpeg>
</file>

<file path=ppt/media/image4.png>
</file>

<file path=ppt/media/image5.jpe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6.jpg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4A2E3D7-91A6-4EEF-82B1-5629029CE80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89813" y="714735"/>
            <a:ext cx="4011060" cy="4011060"/>
          </a:xfrm>
          <a:prstGeom prst="ellipse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6A231D34-A997-4FA9-AB4B-04B0E2BA2E28}"/>
              </a:ext>
            </a:extLst>
          </p:cNvPr>
          <p:cNvSpPr/>
          <p:nvPr/>
        </p:nvSpPr>
        <p:spPr>
          <a:xfrm>
            <a:off x="3884745" y="714735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F22D3392-C542-49BC-BB5B-6DE5C8EFA770}"/>
              </a:ext>
            </a:extLst>
          </p:cNvPr>
          <p:cNvSpPr/>
          <p:nvPr/>
        </p:nvSpPr>
        <p:spPr>
          <a:xfrm>
            <a:off x="4296195" y="848021"/>
            <a:ext cx="4011060" cy="4011060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01BB15-838B-44E2-82D2-653300432D78}"/>
              </a:ext>
            </a:extLst>
          </p:cNvPr>
          <p:cNvSpPr txBox="1"/>
          <p:nvPr/>
        </p:nvSpPr>
        <p:spPr>
          <a:xfrm>
            <a:off x="3018831" y="5219935"/>
            <a:ext cx="63530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kern="1800" spc="1100" dirty="0" err="1" smtClean="0">
                <a:solidFill>
                  <a:schemeClr val="accent6"/>
                </a:solidFill>
              </a:rPr>
              <a:t>팀프로젝트</a:t>
            </a:r>
            <a:r>
              <a:rPr lang="ko-KR" altLang="en-US" sz="5400" kern="1800" spc="1100" dirty="0" smtClean="0">
                <a:solidFill>
                  <a:schemeClr val="accent6"/>
                </a:solidFill>
              </a:rPr>
              <a:t> 발표</a:t>
            </a:r>
            <a:endParaRPr lang="ko-KR" altLang="en-US" sz="5400" kern="1800" spc="11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31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A0BD850B-4F79-4E6F-B4BA-06668402D335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AE21047-2F4E-4AD2-AE02-C2867E3A947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58C8C5-C53A-428E-990B-8F9EA90BB753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30082D3-A3AF-4A99-868C-CA96F856224E}"/>
              </a:ext>
            </a:extLst>
          </p:cNvPr>
          <p:cNvSpPr txBox="1"/>
          <p:nvPr/>
        </p:nvSpPr>
        <p:spPr>
          <a:xfrm>
            <a:off x="660400" y="694970"/>
            <a:ext cx="4844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ERD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53D0A8-7FA2-424F-A3B0-6329CD4D71A2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2C3B47C-5A28-4E80-9CA5-A36F7299F55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612" y="1191191"/>
            <a:ext cx="6099175" cy="538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1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067511" y="3262771"/>
            <a:ext cx="2056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 dirty="0" smtClean="0">
                <a:solidFill>
                  <a:schemeClr val="accent6"/>
                </a:solidFill>
              </a:rPr>
              <a:t>화면 구성 </a:t>
            </a:r>
            <a:endParaRPr lang="ko-KR" altLang="en-US" sz="3600" spc="-300" dirty="0">
              <a:solidFill>
                <a:schemeClr val="accent6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05263" y="2680659"/>
            <a:ext cx="1930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</a:rPr>
              <a:t>Part 3 </a:t>
            </a:r>
            <a:endParaRPr lang="ko-KR" altLang="en-US" sz="3200" spc="600" dirty="0">
              <a:solidFill>
                <a:schemeClr val="accent6"/>
              </a:solidFill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6003632" y="3262771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ko-KR" altLang="en-US" sz="3600" spc="-300" dirty="0">
              <a:solidFill>
                <a:schemeClr val="accent6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865369" y="853458"/>
            <a:ext cx="90434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600" dirty="0" smtClean="0">
                <a:solidFill>
                  <a:schemeClr val="accent6"/>
                </a:solidFill>
              </a:rPr>
              <a:t>주요내용</a:t>
            </a:r>
            <a:endParaRPr lang="en-US" altLang="ko-KR" sz="1600" spc="600" dirty="0" smtClean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600" dirty="0" err="1" smtClean="0">
                <a:solidFill>
                  <a:schemeClr val="accent6"/>
                </a:solidFill>
              </a:rPr>
              <a:t>메인화면</a:t>
            </a:r>
            <a:endParaRPr lang="en-US" altLang="ko-KR" sz="1600" spc="600" dirty="0" smtClean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600" dirty="0" smtClean="0">
                <a:solidFill>
                  <a:schemeClr val="accent6"/>
                </a:solidFill>
              </a:rPr>
              <a:t>회원가입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(</a:t>
            </a:r>
            <a:r>
              <a:rPr lang="ko-KR" altLang="en-US" sz="1600" spc="600" dirty="0" smtClean="0">
                <a:solidFill>
                  <a:schemeClr val="accent6"/>
                </a:solidFill>
              </a:rPr>
              <a:t>생략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spc="600" dirty="0" smtClean="0">
                <a:solidFill>
                  <a:schemeClr val="accent6"/>
                </a:solidFill>
              </a:rPr>
              <a:t>상품주문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(</a:t>
            </a:r>
            <a:r>
              <a:rPr lang="ko-KR" altLang="en-US" sz="1600" spc="600" dirty="0" smtClean="0">
                <a:solidFill>
                  <a:schemeClr val="accent6"/>
                </a:solidFill>
              </a:rPr>
              <a:t>장바구니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/</a:t>
            </a:r>
            <a:r>
              <a:rPr lang="ko-KR" altLang="en-US" sz="1600" spc="600" dirty="0" err="1" smtClean="0">
                <a:solidFill>
                  <a:schemeClr val="accent6"/>
                </a:solidFill>
              </a:rPr>
              <a:t>바로구매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spc="600" dirty="0" err="1" smtClean="0">
                <a:solidFill>
                  <a:schemeClr val="accent6"/>
                </a:solidFill>
              </a:rPr>
              <a:t>마이페이지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(</a:t>
            </a:r>
            <a:r>
              <a:rPr lang="ko-KR" altLang="en-US" sz="1600" spc="600" dirty="0" smtClean="0">
                <a:solidFill>
                  <a:schemeClr val="accent6"/>
                </a:solidFill>
              </a:rPr>
              <a:t>주문조회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/</a:t>
            </a:r>
            <a:r>
              <a:rPr lang="ko-KR" altLang="en-US" sz="1600" spc="600" dirty="0" smtClean="0">
                <a:solidFill>
                  <a:schemeClr val="accent6"/>
                </a:solidFill>
              </a:rPr>
              <a:t>배송조회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spc="600" dirty="0" smtClean="0">
                <a:solidFill>
                  <a:schemeClr val="accent6"/>
                </a:solidFill>
              </a:rPr>
              <a:t>아이디 찾기</a:t>
            </a:r>
            <a:endParaRPr lang="en-US" altLang="ko-KR" sz="1600" spc="600" dirty="0">
              <a:solidFill>
                <a:schemeClr val="accent6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sz="1600" spc="600" dirty="0" smtClean="0">
                <a:solidFill>
                  <a:schemeClr val="accent6"/>
                </a:solidFill>
              </a:rPr>
              <a:t>비밀번호 찾기</a:t>
            </a:r>
            <a:endParaRPr lang="en-US" altLang="ko-KR" sz="1600" spc="600" dirty="0" smtClean="0">
              <a:solidFill>
                <a:schemeClr val="accent6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600" dirty="0" smtClean="0">
                <a:solidFill>
                  <a:schemeClr val="accent6"/>
                </a:solidFill>
              </a:rPr>
              <a:t>비회원 주문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(</a:t>
            </a:r>
            <a:r>
              <a:rPr lang="ko-KR" altLang="en-US" sz="1600" spc="600" dirty="0" smtClean="0">
                <a:solidFill>
                  <a:schemeClr val="accent6"/>
                </a:solidFill>
              </a:rPr>
              <a:t>장바구니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/</a:t>
            </a:r>
            <a:r>
              <a:rPr lang="ko-KR" altLang="en-US" sz="1600" spc="600" dirty="0" err="1" smtClean="0">
                <a:solidFill>
                  <a:schemeClr val="accent6"/>
                </a:solidFill>
              </a:rPr>
              <a:t>바로구매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/</a:t>
            </a:r>
            <a:r>
              <a:rPr lang="ko-KR" altLang="en-US" sz="1600" spc="600" dirty="0" smtClean="0">
                <a:solidFill>
                  <a:schemeClr val="accent6"/>
                </a:solidFill>
              </a:rPr>
              <a:t>비회원 주문조회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600" dirty="0" smtClean="0">
                <a:solidFill>
                  <a:schemeClr val="accent6"/>
                </a:solidFill>
              </a:rPr>
              <a:t>관리자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(</a:t>
            </a:r>
            <a:r>
              <a:rPr lang="ko-KR" altLang="en-US" sz="1600" spc="600" dirty="0" err="1" smtClean="0">
                <a:solidFill>
                  <a:schemeClr val="accent6"/>
                </a:solidFill>
              </a:rPr>
              <a:t>상품현황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/</a:t>
            </a:r>
            <a:r>
              <a:rPr lang="ko-KR" altLang="en-US" sz="1600" spc="600" dirty="0" smtClean="0">
                <a:solidFill>
                  <a:schemeClr val="accent6"/>
                </a:solidFill>
              </a:rPr>
              <a:t>카테고리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/</a:t>
            </a:r>
            <a:r>
              <a:rPr lang="ko-KR" altLang="en-US" sz="1600" spc="600" dirty="0" smtClean="0">
                <a:solidFill>
                  <a:schemeClr val="accent6"/>
                </a:solidFill>
              </a:rPr>
              <a:t>상품등록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/</a:t>
            </a:r>
            <a:r>
              <a:rPr lang="ko-KR" altLang="en-US" sz="1600" spc="600" dirty="0" smtClean="0">
                <a:solidFill>
                  <a:schemeClr val="accent6"/>
                </a:solidFill>
              </a:rPr>
              <a:t>재고관리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/</a:t>
            </a:r>
            <a:r>
              <a:rPr lang="ko-KR" altLang="en-US" sz="1600" spc="600" dirty="0" smtClean="0">
                <a:solidFill>
                  <a:schemeClr val="accent6"/>
                </a:solidFill>
              </a:rPr>
              <a:t>상품검색</a:t>
            </a:r>
            <a:r>
              <a:rPr lang="en-US" altLang="ko-KR" sz="1600" spc="600" dirty="0" smtClean="0">
                <a:solidFill>
                  <a:schemeClr val="accent6"/>
                </a:solidFill>
              </a:rPr>
              <a:t>)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53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9284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메인 페이지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082198"/>
            <a:ext cx="12192000" cy="541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91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9284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메인 페이지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0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47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9284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메인 페이지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0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31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로그인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082198"/>
            <a:ext cx="12192000" cy="543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7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회원가입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4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86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15311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아이디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비밀번호 찾기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1999" cy="543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3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상품리스트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0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200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BEB9E2-B50D-4FDD-900D-0F34D32D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29021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목차  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Table of Contents</a:t>
            </a:r>
            <a:endParaRPr lang="ko-KR" altLang="en-US" sz="2400" spc="-1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3C08834-ED35-45E6-B147-6F64B4C6C295}"/>
              </a:ext>
            </a:extLst>
          </p:cNvPr>
          <p:cNvGrpSpPr/>
          <p:nvPr/>
        </p:nvGrpSpPr>
        <p:grpSpPr>
          <a:xfrm>
            <a:off x="939800" y="1357779"/>
            <a:ext cx="2749840" cy="707886"/>
            <a:chOff x="939800" y="1442839"/>
            <a:chExt cx="2749840" cy="70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EF72330-7E35-4F3E-8233-5EF2FA75D0AC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1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F5346A5-0E50-4A80-AECC-3CD8A3A24059}"/>
                </a:ext>
              </a:extLst>
            </p:cNvPr>
            <p:cNvSpPr txBox="1"/>
            <p:nvPr/>
          </p:nvSpPr>
          <p:spPr>
            <a:xfrm>
              <a:off x="1520456" y="1535172"/>
              <a:ext cx="21691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프로젝트 개요</a:t>
              </a:r>
              <a:endParaRPr lang="ko-KR" altLang="en-US" sz="2800" spc="-3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F076CB6-D359-4E8A-B7BA-83335D6CFD8F}"/>
              </a:ext>
            </a:extLst>
          </p:cNvPr>
          <p:cNvGrpSpPr/>
          <p:nvPr/>
        </p:nvGrpSpPr>
        <p:grpSpPr>
          <a:xfrm>
            <a:off x="939800" y="2651109"/>
            <a:ext cx="2047724" cy="707886"/>
            <a:chOff x="939800" y="1442839"/>
            <a:chExt cx="2047724" cy="70788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6275C46-30D4-4E5A-A1AE-F7AB20CDC7FB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2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339CCD7-3E49-43B4-BB9C-7D7D8A386A9A}"/>
                </a:ext>
              </a:extLst>
            </p:cNvPr>
            <p:cNvSpPr txBox="1"/>
            <p:nvPr/>
          </p:nvSpPr>
          <p:spPr>
            <a:xfrm>
              <a:off x="1520456" y="1535172"/>
              <a:ext cx="1467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개발과정</a:t>
              </a:r>
              <a:endParaRPr lang="ko-KR" altLang="en-US" sz="2800" spc="-3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C3C80B5-AE52-41E1-806D-EC76DD5D2936}"/>
              </a:ext>
            </a:extLst>
          </p:cNvPr>
          <p:cNvGrpSpPr/>
          <p:nvPr/>
        </p:nvGrpSpPr>
        <p:grpSpPr>
          <a:xfrm>
            <a:off x="939800" y="3944439"/>
            <a:ext cx="2047724" cy="707886"/>
            <a:chOff x="939800" y="1442839"/>
            <a:chExt cx="2047724" cy="70788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387F61B-E90A-4A24-8681-B60ABA115232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3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F39A7FC-8333-48EF-848E-56B2C85A9A85}"/>
                </a:ext>
              </a:extLst>
            </p:cNvPr>
            <p:cNvSpPr txBox="1"/>
            <p:nvPr/>
          </p:nvSpPr>
          <p:spPr>
            <a:xfrm>
              <a:off x="1520456" y="1535172"/>
              <a:ext cx="1467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화면구성</a:t>
              </a:r>
              <a:endParaRPr lang="ko-KR" altLang="en-US" sz="2800" spc="-3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470A6DE-2F4E-4237-8E57-FDBF22BA9ADD}"/>
              </a:ext>
            </a:extLst>
          </p:cNvPr>
          <p:cNvGrpSpPr/>
          <p:nvPr/>
        </p:nvGrpSpPr>
        <p:grpSpPr>
          <a:xfrm>
            <a:off x="939800" y="5237768"/>
            <a:ext cx="1727124" cy="707886"/>
            <a:chOff x="939800" y="1442839"/>
            <a:chExt cx="1727124" cy="70788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DA4652-189F-4F7A-8733-88CE2127DA4F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4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1DDD34-AA67-466E-B208-A533DB29085E}"/>
                </a:ext>
              </a:extLst>
            </p:cNvPr>
            <p:cNvSpPr txBox="1"/>
            <p:nvPr/>
          </p:nvSpPr>
          <p:spPr>
            <a:xfrm>
              <a:off x="1520456" y="1535172"/>
              <a:ext cx="11464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마치며</a:t>
              </a:r>
              <a:endParaRPr lang="ko-KR" altLang="en-US" sz="2800" spc="-3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7771067-C4DD-41B9-9D84-B0BFA12A5483}"/>
              </a:ext>
            </a:extLst>
          </p:cNvPr>
          <p:cNvCxnSpPr/>
          <p:nvPr/>
        </p:nvCxnSpPr>
        <p:spPr>
          <a:xfrm>
            <a:off x="776177" y="6666617"/>
            <a:ext cx="53198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상품보기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31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662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상품보기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2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700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상품보기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35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667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상품보기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1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5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상품보기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36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87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장바구니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82198"/>
            <a:ext cx="12192000" cy="543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08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주문하기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35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71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주문하기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4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050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주문완료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7"/>
            <a:ext cx="12192000" cy="5430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907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12105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관리자 상품등록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7"/>
            <a:ext cx="12192000" cy="541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915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4644320" y="3262771"/>
            <a:ext cx="2903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 dirty="0" smtClean="0">
                <a:solidFill>
                  <a:schemeClr val="accent6"/>
                </a:solidFill>
              </a:rPr>
              <a:t>프로젝트 개요 </a:t>
            </a:r>
            <a:endParaRPr lang="ko-KR" altLang="en-US" sz="3600" spc="-300" dirty="0">
              <a:solidFill>
                <a:schemeClr val="accent6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05263" y="2680659"/>
            <a:ext cx="1930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</a:rPr>
              <a:t>Part 1 </a:t>
            </a:r>
            <a:endParaRPr lang="ko-KR" altLang="en-US" sz="3200" spc="600" dirty="0">
              <a:solidFill>
                <a:schemeClr val="accent6"/>
              </a:solidFill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755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12105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관리자 </a:t>
            </a:r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상품현황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3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204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마이페이지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33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649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마이페이지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33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69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마이페이지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5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89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마이페이지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39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67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마이페이지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4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026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마이페이지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740"/>
            <a:ext cx="12192000" cy="617251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3194"/>
            <a:ext cx="12192000" cy="533161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965"/>
            <a:ext cx="12192000" cy="616606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902"/>
            <a:ext cx="12192000" cy="545619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5123"/>
            <a:ext cx="12192000" cy="622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36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공지사항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4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28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문의하기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7"/>
            <a:ext cx="12192000" cy="545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16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4667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리뷰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35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088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1CDA1B9D-FAFD-4584-8612-3E3EB2E5F37F}"/>
              </a:ext>
            </a:extLst>
          </p:cNvPr>
          <p:cNvSpPr/>
          <p:nvPr/>
        </p:nvSpPr>
        <p:spPr>
          <a:xfrm>
            <a:off x="1201479" y="1842501"/>
            <a:ext cx="9789042" cy="21272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06B3E73-BD7F-4BA1-B2F6-C8B4BA281BFC}"/>
              </a:ext>
            </a:extLst>
          </p:cNvPr>
          <p:cNvSpPr/>
          <p:nvPr/>
        </p:nvSpPr>
        <p:spPr>
          <a:xfrm>
            <a:off x="1201479" y="4314563"/>
            <a:ext cx="9789042" cy="212725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F22C1C-2CB8-4E24-8468-13CD63D51107}"/>
              </a:ext>
            </a:extLst>
          </p:cNvPr>
          <p:cNvSpPr txBox="1"/>
          <p:nvPr/>
        </p:nvSpPr>
        <p:spPr>
          <a:xfrm>
            <a:off x="4195480" y="2490628"/>
            <a:ext cx="38010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800" spc="-300" dirty="0" smtClean="0">
                <a:solidFill>
                  <a:schemeClr val="bg1"/>
                </a:solidFill>
                <a:latin typeface="+mn-ea"/>
              </a:rPr>
              <a:t>Beauty </a:t>
            </a:r>
            <a:r>
              <a:rPr lang="ko-KR" altLang="en-US" sz="4800" spc="-300" dirty="0" smtClean="0">
                <a:solidFill>
                  <a:schemeClr val="bg1"/>
                </a:solidFill>
                <a:latin typeface="+mn-ea"/>
              </a:rPr>
              <a:t>쇼핑몰</a:t>
            </a:r>
            <a:endParaRPr lang="ko-KR" altLang="en-US" sz="4800" spc="-3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319C84-9D2D-4500-914C-75FC97D76A31}"/>
              </a:ext>
            </a:extLst>
          </p:cNvPr>
          <p:cNvSpPr txBox="1"/>
          <p:nvPr/>
        </p:nvSpPr>
        <p:spPr>
          <a:xfrm>
            <a:off x="3656879" y="4408693"/>
            <a:ext cx="487825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팀원 </a:t>
            </a:r>
            <a:r>
              <a:rPr lang="en-US" altLang="ko-KR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 5</a:t>
            </a:r>
            <a:r>
              <a:rPr lang="ko-KR" altLang="en-US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명</a:t>
            </a:r>
            <a:endParaRPr lang="en-US" altLang="ko-KR" sz="2000" spc="-30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2000" spc="-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프로젝트명</a:t>
            </a:r>
            <a:r>
              <a:rPr lang="ko-KR" altLang="en-US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</a:t>
            </a:r>
            <a:r>
              <a:rPr lang="en-US" altLang="ko-KR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 Beauty</a:t>
            </a:r>
          </a:p>
          <a:p>
            <a:pPr>
              <a:lnSpc>
                <a:spcPct val="150000"/>
              </a:lnSpc>
            </a:pPr>
            <a:r>
              <a:rPr lang="ko-KR" altLang="en-US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제작기간 </a:t>
            </a:r>
            <a:r>
              <a:rPr lang="en-US" altLang="ko-KR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 2023.02.27 ~ 2023.03.31</a:t>
            </a:r>
          </a:p>
          <a:p>
            <a:pPr>
              <a:lnSpc>
                <a:spcPct val="150000"/>
              </a:lnSpc>
            </a:pPr>
            <a:r>
              <a:rPr lang="ko-KR" altLang="en-US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조원 </a:t>
            </a:r>
            <a:r>
              <a:rPr lang="en-US" altLang="ko-KR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: </a:t>
            </a:r>
            <a:r>
              <a:rPr lang="ko-KR" altLang="en-US" sz="2000" spc="-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박진휘</a:t>
            </a:r>
            <a:r>
              <a:rPr lang="en-US" altLang="ko-KR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2000" spc="-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강중현</a:t>
            </a:r>
            <a:r>
              <a:rPr lang="en-US" altLang="ko-KR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김동근</a:t>
            </a:r>
            <a:r>
              <a:rPr lang="en-US" altLang="ko-KR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김보성</a:t>
            </a:r>
            <a:r>
              <a:rPr lang="en-US" altLang="ko-KR" sz="2000" spc="-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2000" spc="-3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윤사랑</a:t>
            </a:r>
            <a:endParaRPr lang="ko-KR" altLang="en-US" sz="2000" spc="-3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3AF9B1E-CB99-4F39-B851-687E5E444E46}"/>
              </a:ext>
            </a:extLst>
          </p:cNvPr>
          <p:cNvSpPr txBox="1"/>
          <p:nvPr/>
        </p:nvSpPr>
        <p:spPr>
          <a:xfrm>
            <a:off x="660400" y="138935"/>
            <a:ext cx="257153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프로젝트 개요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79FA253-49F2-49E8-9644-3CA19EBA48E1}"/>
              </a:ext>
            </a:extLst>
          </p:cNvPr>
          <p:cNvSpPr txBox="1"/>
          <p:nvPr/>
        </p:nvSpPr>
        <p:spPr>
          <a:xfrm>
            <a:off x="660400" y="694970"/>
            <a:ext cx="10695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프로젝트 소개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09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D8515AF1-B6F2-426D-B71E-0AC3349E4DC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228D846-9E3C-4C3B-855A-1258BE47EE1E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6070B1-FF16-4FB1-BB64-121D34A58659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화면 구성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115DC1F-F555-4442-BCE4-24A268216C92}"/>
              </a:ext>
            </a:extLst>
          </p:cNvPr>
          <p:cNvSpPr txBox="1"/>
          <p:nvPr/>
        </p:nvSpPr>
        <p:spPr>
          <a:xfrm>
            <a:off x="660400" y="694970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이벤트</a:t>
            </a:r>
            <a:endParaRPr lang="en-US" altLang="ko-KR" sz="11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0758FE3-8ADC-4DF1-8F0A-B191195971C4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9435CC8-0EB1-482F-A60F-699F9D1A9595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82198"/>
            <a:ext cx="12192000" cy="540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95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8B2E78A-DD76-4579-AE6D-036298A78335}"/>
              </a:ext>
            </a:extLst>
          </p:cNvPr>
          <p:cNvSpPr txBox="1"/>
          <p:nvPr/>
        </p:nvSpPr>
        <p:spPr>
          <a:xfrm>
            <a:off x="2601298" y="2824480"/>
            <a:ext cx="69894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-300" dirty="0">
                <a:solidFill>
                  <a:schemeClr val="bg1"/>
                </a:solidFill>
              </a:rPr>
              <a:t>http</a:t>
            </a:r>
            <a:r>
              <a:rPr lang="en-US" altLang="ko-KR" sz="5400" spc="-300" dirty="0" smtClean="0">
                <a:solidFill>
                  <a:schemeClr val="bg1"/>
                </a:solidFill>
              </a:rPr>
              <a:t>://</a:t>
            </a:r>
            <a:r>
              <a:rPr lang="en-US" altLang="ko-KR" sz="4000" spc="-300" dirty="0" smtClean="0">
                <a:solidFill>
                  <a:schemeClr val="bg1"/>
                </a:solidFill>
              </a:rPr>
              <a:t>13.124.242.15:8181/Beauty</a:t>
            </a:r>
            <a:endParaRPr lang="ko-KR" altLang="en-US" sz="5400" spc="-300" dirty="0">
              <a:solidFill>
                <a:schemeClr val="bg1"/>
              </a:solidFill>
            </a:endParaRPr>
          </a:p>
        </p:txBody>
      </p:sp>
      <p:sp>
        <p:nvSpPr>
          <p:cNvPr id="7" name="양쪽 대괄호 6">
            <a:extLst>
              <a:ext uri="{FF2B5EF4-FFF2-40B4-BE49-F238E27FC236}">
                <a16:creationId xmlns:a16="http://schemas.microsoft.com/office/drawing/2014/main" id="{97AE4A29-2593-4900-B755-39346EFAB482}"/>
              </a:ext>
            </a:extLst>
          </p:cNvPr>
          <p:cNvSpPr/>
          <p:nvPr/>
        </p:nvSpPr>
        <p:spPr>
          <a:xfrm>
            <a:off x="2153919" y="2009279"/>
            <a:ext cx="7884160" cy="2369066"/>
          </a:xfrm>
          <a:prstGeom prst="bracketPair">
            <a:avLst>
              <a:gd name="adj" fmla="val 10867"/>
            </a:avLst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9598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323991" y="3262771"/>
            <a:ext cx="1544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 dirty="0" smtClean="0">
                <a:solidFill>
                  <a:schemeClr val="accent6"/>
                </a:solidFill>
              </a:rPr>
              <a:t>마치며 </a:t>
            </a:r>
            <a:endParaRPr lang="ko-KR" altLang="en-US" sz="3600" spc="-300" dirty="0">
              <a:solidFill>
                <a:schemeClr val="accent6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05263" y="2680659"/>
            <a:ext cx="1930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</a:rPr>
              <a:t>Part 4 </a:t>
            </a:r>
            <a:endParaRPr lang="ko-KR" altLang="en-US" sz="3200" spc="600" dirty="0">
              <a:solidFill>
                <a:schemeClr val="accent6"/>
              </a:solidFill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461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FEE7F62-C20B-4071-9D3D-B76ABFF40067}"/>
              </a:ext>
            </a:extLst>
          </p:cNvPr>
          <p:cNvSpPr txBox="1"/>
          <p:nvPr/>
        </p:nvSpPr>
        <p:spPr>
          <a:xfrm>
            <a:off x="739459" y="680104"/>
            <a:ext cx="264158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800" dirty="0">
                <a:solidFill>
                  <a:schemeClr val="bg1"/>
                </a:solidFill>
              </a:rPr>
              <a:t> 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A151CF-30D6-4926-B0EE-1D081AF1F004}"/>
              </a:ext>
            </a:extLst>
          </p:cNvPr>
          <p:cNvSpPr txBox="1"/>
          <p:nvPr/>
        </p:nvSpPr>
        <p:spPr>
          <a:xfrm>
            <a:off x="9383766" y="3284569"/>
            <a:ext cx="129875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13800">
                <a:solidFill>
                  <a:srgbClr val="0194E7"/>
                </a:solidFill>
              </a:defRPr>
            </a:lvl1pPr>
          </a:lstStyle>
          <a:p>
            <a:r>
              <a:rPr lang="ko-KR" altLang="en-US" dirty="0">
                <a:solidFill>
                  <a:schemeClr val="bg1"/>
                </a:solidFill>
              </a:rPr>
              <a:t>」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1B9053-7F76-4FFD-B914-FC2DACD95A56}"/>
              </a:ext>
            </a:extLst>
          </p:cNvPr>
          <p:cNvSpPr txBox="1"/>
          <p:nvPr/>
        </p:nvSpPr>
        <p:spPr>
          <a:xfrm>
            <a:off x="1702808" y="1242449"/>
            <a:ext cx="8429106" cy="4100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ko-KR" altLang="en-US" sz="1400" dirty="0" err="1" smtClean="0">
                <a:solidFill>
                  <a:schemeClr val="bg1"/>
                </a:solidFill>
              </a:rPr>
              <a:t>박진휘</a:t>
            </a:r>
            <a:r>
              <a:rPr lang="ko-KR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</a:rPr>
              <a:t>: </a:t>
            </a:r>
            <a:r>
              <a:rPr lang="ko-KR" altLang="en-US" sz="1400" dirty="0" smtClean="0">
                <a:solidFill>
                  <a:schemeClr val="bg1"/>
                </a:solidFill>
              </a:rPr>
              <a:t>내가 알던 정보들을 더 정확하게 확립하고 새로운 구현을 시도해 볼 수 있었던 좋은 </a:t>
            </a:r>
            <a:r>
              <a:rPr lang="ko-KR" altLang="en-US" sz="1400" dirty="0" err="1" smtClean="0">
                <a:solidFill>
                  <a:schemeClr val="bg1"/>
                </a:solidFill>
              </a:rPr>
              <a:t>경험이였습니다</a:t>
            </a:r>
            <a:r>
              <a:rPr lang="en-US" altLang="ko-KR" sz="1400" dirty="0" smtClean="0">
                <a:solidFill>
                  <a:schemeClr val="bg1"/>
                </a:solidFill>
              </a:rPr>
              <a:t>. </a:t>
            </a:r>
            <a:r>
              <a:rPr lang="ko-KR" altLang="en-US" sz="1400" dirty="0">
                <a:solidFill>
                  <a:schemeClr val="bg1"/>
                </a:solidFill>
              </a:rPr>
              <a:t>이를 바탕으로 더욱 더 잘할 수 있을 것이라고 생각합니다</a:t>
            </a:r>
            <a:r>
              <a:rPr lang="en-US" altLang="ko-KR" sz="1400" dirty="0" smtClean="0">
                <a:solidFill>
                  <a:schemeClr val="bg1"/>
                </a:solidFill>
              </a:rPr>
              <a:t>.</a:t>
            </a:r>
          </a:p>
          <a:p>
            <a:pPr algn="just">
              <a:lnSpc>
                <a:spcPct val="110000"/>
              </a:lnSpc>
            </a:pPr>
            <a:endParaRPr lang="en-US" altLang="ko-KR" sz="1400" dirty="0" smtClean="0">
              <a:solidFill>
                <a:schemeClr val="bg1"/>
              </a:solidFill>
            </a:endParaRPr>
          </a:p>
          <a:p>
            <a:pPr algn="just">
              <a:lnSpc>
                <a:spcPct val="110000"/>
              </a:lnSpc>
            </a:pPr>
            <a:r>
              <a:rPr lang="ko-KR" altLang="en-US" sz="1400" dirty="0" smtClean="0">
                <a:solidFill>
                  <a:schemeClr val="bg1"/>
                </a:solidFill>
              </a:rPr>
              <a:t>김동근 </a:t>
            </a:r>
            <a:r>
              <a:rPr lang="en-US" altLang="ko-KR" sz="1400" dirty="0" smtClean="0">
                <a:solidFill>
                  <a:schemeClr val="bg1"/>
                </a:solidFill>
              </a:rPr>
              <a:t>: </a:t>
            </a:r>
            <a:r>
              <a:rPr lang="ko-KR" altLang="en-US" sz="1400" dirty="0">
                <a:solidFill>
                  <a:schemeClr val="bg1"/>
                </a:solidFill>
              </a:rPr>
              <a:t>처음 시도해보는 것들이 있어 처음엔 막막했지만 이것저것 시도해보고 다양한 라이브러리를 사용해보면서 잘 갈무리해 내 것으로 만들 수 있었던 좋은 경험이었습니다</a:t>
            </a:r>
            <a:r>
              <a:rPr lang="en-US" altLang="ko-KR" sz="1400" dirty="0" smtClean="0">
                <a:solidFill>
                  <a:schemeClr val="bg1"/>
                </a:solidFill>
              </a:rPr>
              <a:t>.</a:t>
            </a:r>
          </a:p>
          <a:p>
            <a:pPr algn="just">
              <a:lnSpc>
                <a:spcPct val="110000"/>
              </a:lnSpc>
            </a:pPr>
            <a:endParaRPr lang="en-US" altLang="ko-KR" sz="1400" dirty="0" smtClean="0">
              <a:solidFill>
                <a:schemeClr val="bg1"/>
              </a:solidFill>
            </a:endParaRPr>
          </a:p>
          <a:p>
            <a:pPr algn="just">
              <a:lnSpc>
                <a:spcPct val="110000"/>
              </a:lnSpc>
            </a:pPr>
            <a:r>
              <a:rPr lang="ko-KR" altLang="en-US" sz="1400" dirty="0" err="1" smtClean="0">
                <a:solidFill>
                  <a:schemeClr val="bg1"/>
                </a:solidFill>
              </a:rPr>
              <a:t>강중현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</a:rPr>
              <a:t>:</a:t>
            </a:r>
            <a:r>
              <a:rPr lang="en-US" altLang="ko-KR" sz="1400" dirty="0">
                <a:solidFill>
                  <a:schemeClr val="bg1"/>
                </a:solidFill>
              </a:rPr>
              <a:t>Beauty </a:t>
            </a:r>
            <a:r>
              <a:rPr lang="ko-KR" altLang="en-US" sz="1400" dirty="0">
                <a:solidFill>
                  <a:schemeClr val="bg1"/>
                </a:solidFill>
              </a:rPr>
              <a:t>프로젝트에서 새로운 것들을 시도하고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실패하면서 끊임없는 에러 메시지를 받았지만 한층 더 성장할 수 있었습니다</a:t>
            </a:r>
            <a:r>
              <a:rPr lang="en-US" altLang="ko-KR" sz="1400" dirty="0">
                <a:solidFill>
                  <a:schemeClr val="bg1"/>
                </a:solidFill>
              </a:rPr>
              <a:t>. </a:t>
            </a:r>
            <a:r>
              <a:rPr lang="ko-KR" altLang="en-US" sz="1400" dirty="0">
                <a:solidFill>
                  <a:schemeClr val="bg1"/>
                </a:solidFill>
              </a:rPr>
              <a:t>이번 프로젝트를 통해 한층 더 발전된 것을 스스로 느끼게 되었고 다음 프로젝트에서는 더욱 개선된 모습을 보여주고 싶습니다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en-US" altLang="ko-KR" sz="1400" dirty="0" smtClean="0">
              <a:solidFill>
                <a:schemeClr val="bg1"/>
              </a:solidFill>
            </a:endParaRPr>
          </a:p>
          <a:p>
            <a:pPr algn="just">
              <a:lnSpc>
                <a:spcPct val="110000"/>
              </a:lnSpc>
            </a:pPr>
            <a:endParaRPr lang="en-US" altLang="ko-KR" sz="1400" dirty="0" smtClean="0">
              <a:solidFill>
                <a:schemeClr val="bg1"/>
              </a:solidFill>
            </a:endParaRPr>
          </a:p>
          <a:p>
            <a:pPr algn="just">
              <a:lnSpc>
                <a:spcPct val="110000"/>
              </a:lnSpc>
            </a:pPr>
            <a:r>
              <a:rPr lang="ko-KR" altLang="en-US" sz="1400" dirty="0" err="1" smtClean="0">
                <a:solidFill>
                  <a:schemeClr val="bg1"/>
                </a:solidFill>
              </a:rPr>
              <a:t>윤사랑</a:t>
            </a:r>
            <a:r>
              <a:rPr lang="ko-KR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</a:rPr>
              <a:t>:</a:t>
            </a:r>
            <a:r>
              <a:rPr lang="ko-KR" altLang="en-US" sz="1400" dirty="0">
                <a:solidFill>
                  <a:schemeClr val="bg1"/>
                </a:solidFill>
              </a:rPr>
              <a:t>이번 프로젝트를 통해 제게 취약했던 부분을 보완할 수 있었고 무엇을 보충하고 공부해야 할지 알 수 있었습니다</a:t>
            </a:r>
            <a:r>
              <a:rPr lang="en-US" altLang="ko-KR" sz="1400" dirty="0">
                <a:solidFill>
                  <a:schemeClr val="bg1"/>
                </a:solidFill>
              </a:rPr>
              <a:t>. </a:t>
            </a:r>
            <a:r>
              <a:rPr lang="ko-KR" altLang="en-US" sz="1400" dirty="0">
                <a:solidFill>
                  <a:schemeClr val="bg1"/>
                </a:solidFill>
              </a:rPr>
              <a:t>맡은 파트를 작업할 때 그전의 프로젝트 때보다 더 확실하게 방향성을 잡을 수 있었고  배운 내용들을 복습할 수 있는 경험이 되었으며</a:t>
            </a:r>
            <a:r>
              <a:rPr lang="en-US" altLang="ko-KR" sz="1400" dirty="0">
                <a:solidFill>
                  <a:schemeClr val="bg1"/>
                </a:solidFill>
              </a:rPr>
              <a:t>, </a:t>
            </a:r>
            <a:r>
              <a:rPr lang="ko-KR" altLang="en-US" sz="1400" dirty="0">
                <a:solidFill>
                  <a:schemeClr val="bg1"/>
                </a:solidFill>
              </a:rPr>
              <a:t>새로 알게 된 내용들을 그저 눈에 익히고 넘어가는 게 아니라 내 것으로 소화하며 따로 </a:t>
            </a:r>
            <a:r>
              <a:rPr lang="ko-KR" altLang="en-US" sz="1400" dirty="0" err="1">
                <a:solidFill>
                  <a:schemeClr val="bg1"/>
                </a:solidFill>
              </a:rPr>
              <a:t>정리해두어야겠다는</a:t>
            </a:r>
            <a:r>
              <a:rPr lang="ko-KR" altLang="en-US" sz="1400" dirty="0">
                <a:solidFill>
                  <a:schemeClr val="bg1"/>
                </a:solidFill>
              </a:rPr>
              <a:t> 생각이 들었습니다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en-US" altLang="ko-KR" sz="1400" dirty="0" smtClean="0">
              <a:solidFill>
                <a:schemeClr val="bg1"/>
              </a:solidFill>
            </a:endParaRPr>
          </a:p>
          <a:p>
            <a:pPr algn="just">
              <a:lnSpc>
                <a:spcPct val="110000"/>
              </a:lnSpc>
            </a:pPr>
            <a:endParaRPr lang="en-US" altLang="ko-KR" sz="1400" dirty="0" smtClean="0">
              <a:solidFill>
                <a:schemeClr val="bg1"/>
              </a:solidFill>
            </a:endParaRPr>
          </a:p>
          <a:p>
            <a:pPr algn="just">
              <a:lnSpc>
                <a:spcPct val="110000"/>
              </a:lnSpc>
            </a:pPr>
            <a:r>
              <a:rPr lang="ko-KR" altLang="en-US" sz="1400" dirty="0" smtClean="0">
                <a:solidFill>
                  <a:schemeClr val="bg1"/>
                </a:solidFill>
              </a:rPr>
              <a:t>김보성 </a:t>
            </a:r>
            <a:r>
              <a:rPr lang="en-US" altLang="ko-KR" sz="1400" dirty="0" smtClean="0">
                <a:solidFill>
                  <a:schemeClr val="bg1"/>
                </a:solidFill>
              </a:rPr>
              <a:t>: </a:t>
            </a:r>
            <a:r>
              <a:rPr lang="ko-KR" altLang="en-US" sz="1400" dirty="0" smtClean="0">
                <a:solidFill>
                  <a:schemeClr val="bg1"/>
                </a:solidFill>
              </a:rPr>
              <a:t>프로젝트를 </a:t>
            </a:r>
            <a:r>
              <a:rPr lang="ko-KR" altLang="en-US" sz="1400" dirty="0">
                <a:solidFill>
                  <a:schemeClr val="bg1"/>
                </a:solidFill>
              </a:rPr>
              <a:t>진행하면서 많이 배웠고 그리고 아직 많이 부족 하단 걸 느꼈습니다</a:t>
            </a:r>
            <a:r>
              <a:rPr lang="en-US" altLang="ko-KR" sz="1400" dirty="0">
                <a:solidFill>
                  <a:schemeClr val="bg1"/>
                </a:solidFill>
              </a:rPr>
              <a:t>. </a:t>
            </a:r>
            <a:r>
              <a:rPr lang="ko-KR" altLang="en-US" sz="1400" dirty="0" smtClean="0">
                <a:solidFill>
                  <a:schemeClr val="bg1"/>
                </a:solidFill>
              </a:rPr>
              <a:t>모르는 </a:t>
            </a:r>
            <a:r>
              <a:rPr lang="ko-KR" altLang="en-US" sz="1400" dirty="0">
                <a:solidFill>
                  <a:schemeClr val="bg1"/>
                </a:solidFill>
              </a:rPr>
              <a:t>부분은 코드 리뷰를 통해 익힐 수 있도록 하고 공부해 나가야 하겠다 생각했습니다</a:t>
            </a:r>
            <a:r>
              <a:rPr lang="en-US" altLang="ko-KR" sz="1400" dirty="0">
                <a:solidFill>
                  <a:schemeClr val="bg1"/>
                </a:solidFill>
              </a:rPr>
              <a:t>.</a:t>
            </a:r>
            <a:endParaRPr lang="en-US" altLang="ko-KR" sz="14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42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40275B1-1ED2-46EC-B94E-A871976CEDC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05" y="0"/>
            <a:ext cx="12188389" cy="61366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EFA6DD-21EE-48EA-B3A6-A6C68834365A}"/>
              </a:ext>
            </a:extLst>
          </p:cNvPr>
          <p:cNvSpPr txBox="1"/>
          <p:nvPr/>
        </p:nvSpPr>
        <p:spPr>
          <a:xfrm>
            <a:off x="3934192" y="5671820"/>
            <a:ext cx="43236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spc="-150" dirty="0" smtClean="0">
                <a:solidFill>
                  <a:schemeClr val="accent6"/>
                </a:solidFill>
                <a:latin typeface="+mj-ea"/>
                <a:ea typeface="+mj-ea"/>
              </a:rPr>
              <a:t>Q&amp;A </a:t>
            </a:r>
            <a:r>
              <a:rPr lang="ko-KR" altLang="en-US" sz="4000" spc="-150" dirty="0" smtClean="0">
                <a:solidFill>
                  <a:schemeClr val="accent6"/>
                </a:solidFill>
                <a:latin typeface="+mj-ea"/>
                <a:ea typeface="+mj-ea"/>
              </a:rPr>
              <a:t>질문해주세요</a:t>
            </a:r>
            <a:endParaRPr lang="ko-KR" altLang="en-US" sz="4000" spc="-150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0837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D635ED1-ED7F-42FF-BBC4-E015AAC1D1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" y="0"/>
            <a:ext cx="12190326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</a:rPr>
              <a:t> </a:t>
            </a:r>
            <a:r>
              <a:rPr lang="en-US" altLang="ko-KR" sz="4400" dirty="0">
                <a:solidFill>
                  <a:schemeClr val="bg1"/>
                </a:solidFill>
              </a:rPr>
              <a:t>YOU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7B5C1EC-7630-48BC-9FD1-EFCC50085F10}"/>
              </a:ext>
            </a:extLst>
          </p:cNvPr>
          <p:cNvSpPr/>
          <p:nvPr/>
        </p:nvSpPr>
        <p:spPr>
          <a:xfrm>
            <a:off x="1095548" y="2042275"/>
            <a:ext cx="11684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D8A406-4F30-443D-8177-A29B54DD9395}"/>
              </a:ext>
            </a:extLst>
          </p:cNvPr>
          <p:cNvSpPr/>
          <p:nvPr/>
        </p:nvSpPr>
        <p:spPr>
          <a:xfrm>
            <a:off x="2505248" y="2042275"/>
            <a:ext cx="82423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449509-1FA4-4223-8933-B25B2B77AE73}"/>
              </a:ext>
            </a:extLst>
          </p:cNvPr>
          <p:cNvSpPr txBox="1"/>
          <p:nvPr/>
        </p:nvSpPr>
        <p:spPr>
          <a:xfrm>
            <a:off x="1418084" y="2208832"/>
            <a:ext cx="5020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endParaRPr lang="ko-KR" altLang="en-US" sz="4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89DA5B-24CA-491E-94A7-289D924A9942}"/>
              </a:ext>
            </a:extLst>
          </p:cNvPr>
          <p:cNvSpPr txBox="1"/>
          <p:nvPr/>
        </p:nvSpPr>
        <p:spPr>
          <a:xfrm>
            <a:off x="2762342" y="2239610"/>
            <a:ext cx="63578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150" dirty="0" smtClean="0">
                <a:solidFill>
                  <a:schemeClr val="bg1"/>
                </a:solidFill>
                <a:latin typeface="+mj-ea"/>
                <a:ea typeface="+mj-ea"/>
              </a:rPr>
              <a:t>많이 사용하는 웹 쇼핑의 필요성</a:t>
            </a:r>
            <a:endParaRPr lang="ko-KR" altLang="en-US" sz="36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C09FF96-0F59-4044-8C06-615B0BACF7B3}"/>
              </a:ext>
            </a:extLst>
          </p:cNvPr>
          <p:cNvSpPr/>
          <p:nvPr/>
        </p:nvSpPr>
        <p:spPr>
          <a:xfrm>
            <a:off x="1095548" y="3361776"/>
            <a:ext cx="11684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B9950DD-74D9-42BD-8E19-44E7030EF154}"/>
              </a:ext>
            </a:extLst>
          </p:cNvPr>
          <p:cNvSpPr/>
          <p:nvPr/>
        </p:nvSpPr>
        <p:spPr>
          <a:xfrm>
            <a:off x="2505248" y="3361776"/>
            <a:ext cx="82423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BCB27B-6DDB-41CD-B741-0D5D752D082A}"/>
              </a:ext>
            </a:extLst>
          </p:cNvPr>
          <p:cNvSpPr txBox="1"/>
          <p:nvPr/>
        </p:nvSpPr>
        <p:spPr>
          <a:xfrm>
            <a:off x="1428717" y="3515811"/>
            <a:ext cx="502062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endParaRPr lang="ko-KR" altLang="en-US" sz="4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45437-E3D1-4A2E-9095-D5829B34093B}"/>
              </a:ext>
            </a:extLst>
          </p:cNvPr>
          <p:cNvSpPr txBox="1"/>
          <p:nvPr/>
        </p:nvSpPr>
        <p:spPr>
          <a:xfrm>
            <a:off x="2762342" y="3546589"/>
            <a:ext cx="7226658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3600" b="1" spc="-150" dirty="0" smtClean="0">
                <a:solidFill>
                  <a:schemeClr val="bg1"/>
                </a:solidFill>
                <a:latin typeface="+mj-ea"/>
                <a:ea typeface="+mj-ea"/>
              </a:rPr>
              <a:t>쇼핑몰을 많이 사용하는 여성을 타겟</a:t>
            </a:r>
            <a:endParaRPr lang="ko-KR" altLang="en-US" sz="36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1602D4-8B26-41FF-ACD7-EC56CFDE429F}"/>
              </a:ext>
            </a:extLst>
          </p:cNvPr>
          <p:cNvSpPr/>
          <p:nvPr/>
        </p:nvSpPr>
        <p:spPr>
          <a:xfrm>
            <a:off x="1095548" y="4681277"/>
            <a:ext cx="11684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1888ABB-2057-43F2-9D2A-894CADBC5E68}"/>
              </a:ext>
            </a:extLst>
          </p:cNvPr>
          <p:cNvSpPr/>
          <p:nvPr/>
        </p:nvSpPr>
        <p:spPr>
          <a:xfrm>
            <a:off x="2505248" y="4681277"/>
            <a:ext cx="82423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ABCB4F-FF0D-4555-8BEB-9E65E323193D}"/>
              </a:ext>
            </a:extLst>
          </p:cNvPr>
          <p:cNvSpPr txBox="1"/>
          <p:nvPr/>
        </p:nvSpPr>
        <p:spPr>
          <a:xfrm>
            <a:off x="1428717" y="4835312"/>
            <a:ext cx="5020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0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C593BC-60FD-432E-B03B-45680789084A}"/>
              </a:ext>
            </a:extLst>
          </p:cNvPr>
          <p:cNvSpPr txBox="1"/>
          <p:nvPr/>
        </p:nvSpPr>
        <p:spPr>
          <a:xfrm>
            <a:off x="2762342" y="4866090"/>
            <a:ext cx="5791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150" dirty="0" smtClean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프로젝트로 개발자 역량 상향</a:t>
            </a:r>
            <a:endParaRPr lang="ko-KR" altLang="en-US" sz="3600" b="1" spc="-15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AF672D-F300-49ED-B1B1-C7AD77F1CF1D}"/>
              </a:ext>
            </a:extLst>
          </p:cNvPr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47BEF14-6520-4B7C-A137-6786E163399F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E7E944A-14D6-40FD-AC6E-795762F0A52A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14989EB-2D66-48FD-AE45-E8AAC62D69DF}"/>
                </a:ext>
              </a:extLst>
            </p:cNvPr>
            <p:cNvSpPr txBox="1"/>
            <p:nvPr/>
          </p:nvSpPr>
          <p:spPr>
            <a:xfrm>
              <a:off x="660400" y="138935"/>
              <a:ext cx="2571538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300" spc="-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프로젝트 개요</a:t>
              </a:r>
              <a:endPara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D03F367-568F-4C2F-BA77-ACFD90303A26}"/>
                </a:ext>
              </a:extLst>
            </p:cNvPr>
            <p:cNvSpPr txBox="1"/>
            <p:nvPr/>
          </p:nvSpPr>
          <p:spPr>
            <a:xfrm>
              <a:off x="660400" y="694970"/>
              <a:ext cx="7873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기획 배경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73F017D-1562-4D58-90BD-4CB746FFE587}"/>
                </a:ext>
              </a:extLst>
            </p:cNvPr>
            <p:cNvSpPr txBox="1"/>
            <p:nvPr/>
          </p:nvSpPr>
          <p:spPr>
            <a:xfrm>
              <a:off x="111760" y="81617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1</a:t>
              </a:r>
              <a:endParaRPr lang="ko-KR" altLang="en-US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694D31A9-4C98-4514-A4CD-FEE8123A95D4}"/>
                </a:ext>
              </a:extLst>
            </p:cNvPr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9425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A6ABA712-6BAE-484F-97C2-E24F30E85C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775423"/>
              </p:ext>
            </p:extLst>
          </p:nvPr>
        </p:nvGraphicFramePr>
        <p:xfrm>
          <a:off x="741728" y="1481442"/>
          <a:ext cx="10886343" cy="472049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28781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7257562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</a:tblGrid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이름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역할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err="1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박진휘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팀장</a:t>
                      </a:r>
                      <a:r>
                        <a:rPr lang="en-US" altLang="ko-KR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DB TABLE </a:t>
                      </a:r>
                      <a:r>
                        <a:rPr lang="ko-KR" altLang="en-US" sz="18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설계</a:t>
                      </a:r>
                      <a:r>
                        <a:rPr lang="en-US" altLang="ko-KR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및 </a:t>
                      </a:r>
                      <a:r>
                        <a:rPr lang="en-US" altLang="ko-KR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SQL</a:t>
                      </a:r>
                      <a:r>
                        <a:rPr lang="ko-KR" altLang="en-US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문 작성</a:t>
                      </a:r>
                      <a:r>
                        <a:rPr lang="en-US" altLang="ko-KR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전체적인 디자인</a:t>
                      </a:r>
                      <a:r>
                        <a:rPr lang="en-US" altLang="ko-KR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800" spc="-150" baseline="0" dirty="0" err="1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메인페이지</a:t>
                      </a:r>
                      <a:r>
                        <a:rPr lang="en-US" altLang="ko-KR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상품</a:t>
                      </a:r>
                      <a:r>
                        <a:rPr lang="en-US" altLang="ko-KR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800" spc="-150" baseline="0" dirty="0" err="1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주문페이지</a:t>
                      </a:r>
                      <a:r>
                        <a:rPr lang="ko-KR" altLang="en-US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 구현</a:t>
                      </a:r>
                      <a:r>
                        <a:rPr lang="en-US" altLang="ko-KR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페이지 </a:t>
                      </a:r>
                      <a:r>
                        <a:rPr lang="ko-KR" altLang="en-US" sz="1800" spc="-150" baseline="0" dirty="0" err="1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보완작업</a:t>
                      </a:r>
                      <a:r>
                        <a:rPr lang="en-US" altLang="ko-KR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오류 수정</a:t>
                      </a:r>
                      <a:r>
                        <a:rPr lang="en-US" altLang="ko-KR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800" spc="-150" baseline="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의견 제시 및 수정 및 오류 해결 방안 제시</a:t>
                      </a:r>
                      <a:endParaRPr lang="ko-KR" altLang="en-US" sz="18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err="1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강중현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멤버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(member) 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로그인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회원가입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아이디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비밀번호 찾기 화면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기능 구현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김동근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DB TABLE 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수정 및 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SQL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문 작성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마이페이지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ko-KR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myshop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) 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전체 메뉴 및 장바구니 화면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기능 구현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오류 수정 및 해결 방안 제시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김보성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상품 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list, view 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화면 구현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커뮤니티 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view, write, review</a:t>
                      </a:r>
                      <a:r>
                        <a:rPr lang="ko-KR" alt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모달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화면 구현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7612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 err="1" smtClean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윤사랑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관리자페이지 상품등록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상품목록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상품검색 화면 구현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/2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차 카테고리 분류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상품등록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상품목록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카테고리별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상품 검색</a:t>
                      </a:r>
                      <a:r>
                        <a:rPr lang="en-US" altLang="ko-KR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상품삭제</a:t>
                      </a:r>
                      <a:r>
                        <a:rPr lang="ko-KR" alt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기능 구현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</a:tbl>
          </a:graphicData>
        </a:graphic>
      </p:graphicFrame>
      <p:sp>
        <p:nvSpPr>
          <p:cNvPr id="12" name="직사각형 11">
            <a:extLst>
              <a:ext uri="{FF2B5EF4-FFF2-40B4-BE49-F238E27FC236}">
                <a16:creationId xmlns:a16="http://schemas.microsoft.com/office/drawing/2014/main" id="{6E3BF058-DAFC-4B16-A830-CA24218C48F2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8790262-CCA1-493D-86E2-04D39543DF7F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8706F9-CA3E-473F-BB8B-6E262CF3790B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프로젝트 개요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7F8CA6-36C5-4E9A-B227-6F286B09BC9F}"/>
              </a:ext>
            </a:extLst>
          </p:cNvPr>
          <p:cNvSpPr txBox="1"/>
          <p:nvPr/>
        </p:nvSpPr>
        <p:spPr>
          <a:xfrm>
            <a:off x="660400" y="694970"/>
            <a:ext cx="78739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업무 분담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FDCEB5-7E86-4D28-A382-12D8F51E41CF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F051F70-8454-4C07-BBDD-76908C9B92D1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9334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2A71C6D-3FC9-4ACB-8F32-BB5BB9CA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A420B0-4447-4446-832A-B193CF79F776}"/>
              </a:ext>
            </a:extLst>
          </p:cNvPr>
          <p:cNvSpPr txBox="1"/>
          <p:nvPr/>
        </p:nvSpPr>
        <p:spPr>
          <a:xfrm>
            <a:off x="5112396" y="3262771"/>
            <a:ext cx="1967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 dirty="0" smtClean="0">
                <a:solidFill>
                  <a:schemeClr val="accent6"/>
                </a:solidFill>
              </a:rPr>
              <a:t>개발 과정</a:t>
            </a:r>
            <a:endParaRPr lang="ko-KR" altLang="en-US" sz="3600" spc="-300" dirty="0">
              <a:solidFill>
                <a:schemeClr val="accent6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CFF045-76E5-4311-BF73-F6435BA26739}"/>
              </a:ext>
            </a:extLst>
          </p:cNvPr>
          <p:cNvSpPr txBox="1"/>
          <p:nvPr/>
        </p:nvSpPr>
        <p:spPr>
          <a:xfrm>
            <a:off x="5205263" y="2680659"/>
            <a:ext cx="1930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600" dirty="0">
                <a:solidFill>
                  <a:schemeClr val="accent6"/>
                </a:solidFill>
              </a:rPr>
              <a:t>Part 2 </a:t>
            </a:r>
            <a:endParaRPr lang="ko-KR" altLang="en-US" sz="3200" spc="600" dirty="0">
              <a:solidFill>
                <a:schemeClr val="accent6"/>
              </a:solidFill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3F63FED-FAEC-4CDD-A60B-AFCB761E3740}"/>
              </a:ext>
            </a:extLst>
          </p:cNvPr>
          <p:cNvCxnSpPr>
            <a:cxnSpLocks/>
          </p:cNvCxnSpPr>
          <p:nvPr/>
        </p:nvCxnSpPr>
        <p:spPr>
          <a:xfrm>
            <a:off x="287668" y="198470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7CAD2DD1-51A5-40EF-A967-25936E2EF244}"/>
              </a:ext>
            </a:extLst>
          </p:cNvPr>
          <p:cNvCxnSpPr>
            <a:cxnSpLocks/>
          </p:cNvCxnSpPr>
          <p:nvPr/>
        </p:nvCxnSpPr>
        <p:spPr>
          <a:xfrm>
            <a:off x="255769" y="198470"/>
            <a:ext cx="60960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1EA1DCA-6C9B-4AC6-8E45-734183B280F6}"/>
              </a:ext>
            </a:extLst>
          </p:cNvPr>
          <p:cNvCxnSpPr>
            <a:cxnSpLocks/>
          </p:cNvCxnSpPr>
          <p:nvPr/>
        </p:nvCxnSpPr>
        <p:spPr>
          <a:xfrm>
            <a:off x="1014228" y="6666614"/>
            <a:ext cx="118618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281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2BC9BD9-2C06-4B87-A1E5-BA94868D5BF7}"/>
              </a:ext>
            </a:extLst>
          </p:cNvPr>
          <p:cNvCxnSpPr/>
          <p:nvPr/>
        </p:nvCxnSpPr>
        <p:spPr>
          <a:xfrm>
            <a:off x="0" y="3405188"/>
            <a:ext cx="12192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184D2B3F-B741-46E1-BF3F-E7CFB23DF109}"/>
              </a:ext>
            </a:extLst>
          </p:cNvPr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A9F3C5A1-1FE4-4831-A383-836BD68DE6EA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AB6DC7B8-427D-4F24-B2A1-8A4AE45044AC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4846260-26C0-470F-B782-01CE6CC03A0D}"/>
                </a:ext>
              </a:extLst>
            </p:cNvPr>
            <p:cNvSpPr txBox="1"/>
            <p:nvPr/>
          </p:nvSpPr>
          <p:spPr>
            <a:xfrm>
              <a:off x="660400" y="138935"/>
              <a:ext cx="1802096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300" spc="-3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개발 과정</a:t>
              </a:r>
              <a:endPara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0EBE28E-8D0A-4D13-A834-803C9B0C3E46}"/>
                </a:ext>
              </a:extLst>
            </p:cNvPr>
            <p:cNvSpPr txBox="1"/>
            <p:nvPr/>
          </p:nvSpPr>
          <p:spPr>
            <a:xfrm>
              <a:off x="660400" y="694970"/>
              <a:ext cx="7489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개발일정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B79FB56-A9A5-45BA-A6EC-36A41304E3FF}"/>
                </a:ext>
              </a:extLst>
            </p:cNvPr>
            <p:cNvSpPr txBox="1"/>
            <p:nvPr/>
          </p:nvSpPr>
          <p:spPr>
            <a:xfrm>
              <a:off x="111760" y="81617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 smtClean="0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2</a:t>
              </a:r>
              <a:endParaRPr lang="ko-KR" altLang="en-US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6E580BF2-5FB0-4F11-9756-00FB31A9C84F}"/>
                </a:ext>
              </a:extLst>
            </p:cNvPr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1B9B97FF-86D0-48F5-BF19-55A296ADDCBF}"/>
              </a:ext>
            </a:extLst>
          </p:cNvPr>
          <p:cNvCxnSpPr/>
          <p:nvPr/>
        </p:nvCxnSpPr>
        <p:spPr>
          <a:xfrm flipV="1">
            <a:off x="4063221" y="3388538"/>
            <a:ext cx="0" cy="71995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87EB9ACE-9182-4A52-A21E-58301482B29A}"/>
              </a:ext>
            </a:extLst>
          </p:cNvPr>
          <p:cNvCxnSpPr/>
          <p:nvPr/>
        </p:nvCxnSpPr>
        <p:spPr>
          <a:xfrm flipV="1">
            <a:off x="5272045" y="1913275"/>
            <a:ext cx="0" cy="14400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A0B7CE76-5C00-4E7E-B338-023523D0BA1B}"/>
              </a:ext>
            </a:extLst>
          </p:cNvPr>
          <p:cNvCxnSpPr/>
          <p:nvPr/>
        </p:nvCxnSpPr>
        <p:spPr>
          <a:xfrm flipV="1">
            <a:off x="6860705" y="3396439"/>
            <a:ext cx="0" cy="75882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연결선 106">
            <a:extLst>
              <a:ext uri="{FF2B5EF4-FFF2-40B4-BE49-F238E27FC236}">
                <a16:creationId xmlns:a16="http://schemas.microsoft.com/office/drawing/2014/main" id="{564D982C-8D1E-481A-9BEF-09CEB3823379}"/>
              </a:ext>
            </a:extLst>
          </p:cNvPr>
          <p:cNvCxnSpPr>
            <a:cxnSpLocks/>
          </p:cNvCxnSpPr>
          <p:nvPr/>
        </p:nvCxnSpPr>
        <p:spPr>
          <a:xfrm flipV="1">
            <a:off x="7325201" y="1913275"/>
            <a:ext cx="0" cy="14400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016BE450-F264-4CC4-BBB7-60D58EF19556}"/>
              </a:ext>
            </a:extLst>
          </p:cNvPr>
          <p:cNvSpPr txBox="1"/>
          <p:nvPr/>
        </p:nvSpPr>
        <p:spPr>
          <a:xfrm>
            <a:off x="7414101" y="1892711"/>
            <a:ext cx="1334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월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주차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46652C2-C77D-4FD5-8EF3-640F48B0C25A}"/>
              </a:ext>
            </a:extLst>
          </p:cNvPr>
          <p:cNvSpPr txBox="1"/>
          <p:nvPr/>
        </p:nvSpPr>
        <p:spPr>
          <a:xfrm>
            <a:off x="6886105" y="3799039"/>
            <a:ext cx="1334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월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주차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33C0E7C-8D39-4F33-8B52-D8517160E1A6}"/>
              </a:ext>
            </a:extLst>
          </p:cNvPr>
          <p:cNvSpPr txBox="1"/>
          <p:nvPr/>
        </p:nvSpPr>
        <p:spPr>
          <a:xfrm>
            <a:off x="5360946" y="1892711"/>
            <a:ext cx="1334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월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주차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99B6A0F-69BA-4676-881A-C7FF3E6B6CBE}"/>
              </a:ext>
            </a:extLst>
          </p:cNvPr>
          <p:cNvSpPr txBox="1"/>
          <p:nvPr/>
        </p:nvSpPr>
        <p:spPr>
          <a:xfrm>
            <a:off x="4088621" y="3785928"/>
            <a:ext cx="1334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3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월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1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주차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555186BE-15EF-4D55-BCF7-6DD9D55123A4}"/>
              </a:ext>
            </a:extLst>
          </p:cNvPr>
          <p:cNvSpPr txBox="1"/>
          <p:nvPr/>
        </p:nvSpPr>
        <p:spPr>
          <a:xfrm>
            <a:off x="2927139" y="1892711"/>
            <a:ext cx="1225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월 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27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일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0D1E630-A862-408E-9488-07E6F555F326}"/>
              </a:ext>
            </a:extLst>
          </p:cNvPr>
          <p:cNvSpPr txBox="1"/>
          <p:nvPr/>
        </p:nvSpPr>
        <p:spPr>
          <a:xfrm>
            <a:off x="4109227" y="4178655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화면구현</a:t>
            </a:r>
            <a:endParaRPr lang="ko-KR" altLang="en-US" sz="1600" spc="-15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371952B8-1B3D-4520-96AA-2B76712161AB}"/>
              </a:ext>
            </a:extLst>
          </p:cNvPr>
          <p:cNvCxnSpPr/>
          <p:nvPr/>
        </p:nvCxnSpPr>
        <p:spPr>
          <a:xfrm>
            <a:off x="2812839" y="1913275"/>
            <a:ext cx="0" cy="14400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28107395-9916-4E3F-BED9-519019156CCC}"/>
              </a:ext>
            </a:extLst>
          </p:cNvPr>
          <p:cNvSpPr txBox="1"/>
          <p:nvPr/>
        </p:nvSpPr>
        <p:spPr>
          <a:xfrm>
            <a:off x="4092032" y="4500635"/>
            <a:ext cx="2593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화면 구현 및 디자인 작업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just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데이터 베이스 설계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C86E22A-2D8A-42D4-81AC-608042E49FAA}"/>
              </a:ext>
            </a:extLst>
          </p:cNvPr>
          <p:cNvSpPr txBox="1"/>
          <p:nvPr/>
        </p:nvSpPr>
        <p:spPr>
          <a:xfrm>
            <a:off x="6873747" y="4186038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기능구현</a:t>
            </a:r>
            <a:endParaRPr lang="ko-KR" altLang="en-US" sz="1600" spc="-15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06C56869-99EF-4248-86C9-A335EB58188A}"/>
              </a:ext>
            </a:extLst>
          </p:cNvPr>
          <p:cNvSpPr txBox="1"/>
          <p:nvPr/>
        </p:nvSpPr>
        <p:spPr>
          <a:xfrm>
            <a:off x="6846927" y="4497245"/>
            <a:ext cx="2593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기능구현</a:t>
            </a:r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추가 작업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just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마무리 작업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8D305426-30A6-4AF6-9761-49AAAE0EB080}"/>
              </a:ext>
            </a:extLst>
          </p:cNvPr>
          <p:cNvSpPr txBox="1"/>
          <p:nvPr/>
        </p:nvSpPr>
        <p:spPr>
          <a:xfrm>
            <a:off x="2929242" y="2333409"/>
            <a:ext cx="9781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팀원 선정</a:t>
            </a:r>
            <a:endParaRPr lang="ko-KR" altLang="en-US" sz="1600" spc="-15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279DBAF-DEB6-413E-B760-465CF764E0FD}"/>
              </a:ext>
            </a:extLst>
          </p:cNvPr>
          <p:cNvSpPr txBox="1"/>
          <p:nvPr/>
        </p:nvSpPr>
        <p:spPr>
          <a:xfrm>
            <a:off x="2912047" y="2674807"/>
            <a:ext cx="19539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주제 선정 및 팀원 선정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FAE9BF9A-3B59-4963-BA79-4098E60F900A}"/>
              </a:ext>
            </a:extLst>
          </p:cNvPr>
          <p:cNvSpPr txBox="1"/>
          <p:nvPr/>
        </p:nvSpPr>
        <p:spPr>
          <a:xfrm>
            <a:off x="5363162" y="2285542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기능구현</a:t>
            </a:r>
            <a:endParaRPr lang="ko-KR" altLang="en-US" sz="1600" spc="-15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5851A307-2C6B-499D-98BB-1D0E7B425CC2}"/>
              </a:ext>
            </a:extLst>
          </p:cNvPr>
          <p:cNvSpPr txBox="1"/>
          <p:nvPr/>
        </p:nvSpPr>
        <p:spPr>
          <a:xfrm>
            <a:off x="5345967" y="2626940"/>
            <a:ext cx="1953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컨트롤러 및 </a:t>
            </a:r>
            <a:r>
              <a:rPr lang="ko-KR" alt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기능구현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just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데이터 베이스 수정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just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디자인 수정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FAE9BF9A-3B59-4963-BA79-4098E60F900A}"/>
              </a:ext>
            </a:extLst>
          </p:cNvPr>
          <p:cNvSpPr txBox="1"/>
          <p:nvPr/>
        </p:nvSpPr>
        <p:spPr>
          <a:xfrm>
            <a:off x="7439725" y="2261365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spc="-15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기능구현</a:t>
            </a:r>
            <a:endParaRPr lang="ko-KR" altLang="en-US" sz="1600" spc="-15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851A307-2C6B-499D-98BB-1D0E7B425CC2}"/>
              </a:ext>
            </a:extLst>
          </p:cNvPr>
          <p:cNvSpPr txBox="1"/>
          <p:nvPr/>
        </p:nvSpPr>
        <p:spPr>
          <a:xfrm>
            <a:off x="7422530" y="2602763"/>
            <a:ext cx="1953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마무리 작업 및 배포</a:t>
            </a:r>
            <a:endParaRPr lang="en-US" altLang="ko-KR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just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보고서 작성 시작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999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6DAD3A2-CFF0-4D0A-9AC5-E83BFA79D8AE}"/>
              </a:ext>
            </a:extLst>
          </p:cNvPr>
          <p:cNvSpPr/>
          <p:nvPr/>
        </p:nvSpPr>
        <p:spPr>
          <a:xfrm>
            <a:off x="1086539" y="1502129"/>
            <a:ext cx="4902200" cy="22351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09FD786-C859-4AD4-BA6F-D81458F26C0C}"/>
              </a:ext>
            </a:extLst>
          </p:cNvPr>
          <p:cNvSpPr/>
          <p:nvPr/>
        </p:nvSpPr>
        <p:spPr>
          <a:xfrm>
            <a:off x="6217339" y="1502128"/>
            <a:ext cx="4902200" cy="22351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9576B35-CD3C-423D-93D2-0646784DDD4A}"/>
              </a:ext>
            </a:extLst>
          </p:cNvPr>
          <p:cNvSpPr/>
          <p:nvPr/>
        </p:nvSpPr>
        <p:spPr>
          <a:xfrm>
            <a:off x="1086539" y="3934394"/>
            <a:ext cx="4902200" cy="22351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65F2E44-F418-45DF-9F1F-1481BFD71AA0}"/>
              </a:ext>
            </a:extLst>
          </p:cNvPr>
          <p:cNvSpPr/>
          <p:nvPr/>
        </p:nvSpPr>
        <p:spPr>
          <a:xfrm>
            <a:off x="6217339" y="3934393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8B27EB-7DFE-4CC4-9C8C-061B7221C6BB}"/>
              </a:ext>
            </a:extLst>
          </p:cNvPr>
          <p:cNvSpPr txBox="1"/>
          <p:nvPr/>
        </p:nvSpPr>
        <p:spPr>
          <a:xfrm>
            <a:off x="5024806" y="3154973"/>
            <a:ext cx="800220" cy="461665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언어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FEB6928-56CE-4D1B-961F-55CB97BB2BAE}"/>
              </a:ext>
            </a:extLst>
          </p:cNvPr>
          <p:cNvSpPr/>
          <p:nvPr/>
        </p:nvSpPr>
        <p:spPr>
          <a:xfrm>
            <a:off x="6336295" y="3144506"/>
            <a:ext cx="482600" cy="482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381E3D-7089-4C8A-B2D1-03CEBADC5A41}"/>
              </a:ext>
            </a:extLst>
          </p:cNvPr>
          <p:cNvSpPr txBox="1"/>
          <p:nvPr/>
        </p:nvSpPr>
        <p:spPr>
          <a:xfrm>
            <a:off x="6312588" y="3159992"/>
            <a:ext cx="679994" cy="46166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pt-BR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SW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E23E8F-973B-43C3-B25B-CC44EF733504}"/>
              </a:ext>
            </a:extLst>
          </p:cNvPr>
          <p:cNvSpPr txBox="1"/>
          <p:nvPr/>
        </p:nvSpPr>
        <p:spPr>
          <a:xfrm>
            <a:off x="4736943" y="4054556"/>
            <a:ext cx="1091967" cy="461665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DBMS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30CDF5-90D6-4A74-B086-B27B1F63784E}"/>
              </a:ext>
            </a:extLst>
          </p:cNvPr>
          <p:cNvSpPr txBox="1"/>
          <p:nvPr/>
        </p:nvSpPr>
        <p:spPr>
          <a:xfrm>
            <a:off x="6261291" y="4054555"/>
            <a:ext cx="1031886" cy="461665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TOOL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3F00C6-FDDF-48AB-A8B6-E47D459D5CEC}"/>
              </a:ext>
            </a:extLst>
          </p:cNvPr>
          <p:cNvSpPr txBox="1"/>
          <p:nvPr/>
        </p:nvSpPr>
        <p:spPr>
          <a:xfrm>
            <a:off x="1312409" y="1762535"/>
            <a:ext cx="19159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JAVA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HTML5, CSS3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JAVASCRIPT(ES6)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jQuery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60CA3DC-5113-4F8D-B6C9-D94E83FFAB91}"/>
              </a:ext>
            </a:extLst>
          </p:cNvPr>
          <p:cNvSpPr txBox="1"/>
          <p:nvPr/>
        </p:nvSpPr>
        <p:spPr>
          <a:xfrm>
            <a:off x="8543391" y="1762535"/>
            <a:ext cx="232313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OS : Window10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Browser : Chrome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WAS : Apache Tomcat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0051E8-FA4A-471B-BAA3-612D1166F082}"/>
              </a:ext>
            </a:extLst>
          </p:cNvPr>
          <p:cNvSpPr txBox="1"/>
          <p:nvPr/>
        </p:nvSpPr>
        <p:spPr>
          <a:xfrm>
            <a:off x="1312409" y="4194800"/>
            <a:ext cx="11464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MYSQL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err="1" smtClean="0">
                <a:solidFill>
                  <a:schemeClr val="bg1"/>
                </a:solidFill>
                <a:latin typeface="+mn-ea"/>
              </a:rPr>
              <a:t>MariaDB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486438-EAA1-4375-BB4C-3DFE7A49DC33}"/>
              </a:ext>
            </a:extLst>
          </p:cNvPr>
          <p:cNvSpPr txBox="1"/>
          <p:nvPr/>
        </p:nvSpPr>
        <p:spPr>
          <a:xfrm>
            <a:off x="8581864" y="4194800"/>
            <a:ext cx="201208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SpringToolSuite4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smtClean="0">
                <a:solidFill>
                  <a:schemeClr val="bg1"/>
                </a:solidFill>
                <a:latin typeface="+mn-ea"/>
              </a:rPr>
              <a:t>MYSQL Workbench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err="1" smtClean="0">
                <a:solidFill>
                  <a:schemeClr val="bg1"/>
                </a:solidFill>
                <a:latin typeface="+mn-ea"/>
              </a:rPr>
              <a:t>HeidSQL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VS Code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0BD850B-4F79-4E6F-B4BA-06668402D335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AE21047-2F4E-4AD2-AE02-C2867E3A9473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B58C8C5-C53A-428E-990B-8F9EA90BB753}"/>
              </a:ext>
            </a:extLst>
          </p:cNvPr>
          <p:cNvSpPr txBox="1"/>
          <p:nvPr/>
        </p:nvSpPr>
        <p:spPr>
          <a:xfrm>
            <a:off x="660400" y="138935"/>
            <a:ext cx="314060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개발 과정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30082D3-A3AF-4A99-868C-CA96F856224E}"/>
              </a:ext>
            </a:extLst>
          </p:cNvPr>
          <p:cNvSpPr txBox="1"/>
          <p:nvPr/>
        </p:nvSpPr>
        <p:spPr>
          <a:xfrm>
            <a:off x="660400" y="694970"/>
            <a:ext cx="14285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사용언어 </a:t>
            </a:r>
            <a:r>
              <a:rPr lang="en-US" altLang="ko-KR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 </a:t>
            </a:r>
            <a:r>
              <a:rPr lang="ko-KR" altLang="en-US" sz="11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개발도구</a:t>
            </a:r>
            <a:endParaRPr lang="ko-KR" altLang="en-US" sz="11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53D0A8-7FA2-424F-A3B0-6329CD4D71A2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2C3B47C-5A28-4E80-9CA5-A36F7299F556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110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609</Words>
  <Application>Microsoft Office PowerPoint</Application>
  <PresentationFormat>와이드스크린</PresentationFormat>
  <Paragraphs>206</Paragraphs>
  <Slides>45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45</vt:i4>
      </vt:variant>
    </vt:vector>
  </HeadingPairs>
  <TitlesOfParts>
    <vt:vector size="50" baseType="lpstr">
      <vt:lpstr>나눔스퀘어 ExtraBold</vt:lpstr>
      <vt:lpstr>나눔스퀘어 Light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java1</cp:lastModifiedBy>
  <cp:revision>66</cp:revision>
  <dcterms:created xsi:type="dcterms:W3CDTF">2021-02-14T00:18:03Z</dcterms:created>
  <dcterms:modified xsi:type="dcterms:W3CDTF">2023-05-16T01:12:32Z</dcterms:modified>
</cp:coreProperties>
</file>

<file path=docProps/thumbnail.jpeg>
</file>